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9" r:id="rId2"/>
    <p:sldId id="403" r:id="rId3"/>
    <p:sldId id="406" r:id="rId4"/>
    <p:sldId id="390" r:id="rId5"/>
    <p:sldId id="408" r:id="rId6"/>
    <p:sldId id="424" r:id="rId7"/>
    <p:sldId id="415" r:id="rId8"/>
    <p:sldId id="423" r:id="rId9"/>
    <p:sldId id="410" r:id="rId10"/>
    <p:sldId id="425" r:id="rId11"/>
    <p:sldId id="416" r:id="rId12"/>
    <p:sldId id="358" r:id="rId13"/>
    <p:sldId id="427" r:id="rId14"/>
    <p:sldId id="428" r:id="rId15"/>
    <p:sldId id="419" r:id="rId16"/>
    <p:sldId id="420" r:id="rId17"/>
    <p:sldId id="417" r:id="rId18"/>
    <p:sldId id="422" r:id="rId19"/>
    <p:sldId id="287" r:id="rId2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75451"/>
  </p:normalViewPr>
  <p:slideViewPr>
    <p:cSldViewPr snapToGrid="0" snapToObjects="1">
      <p:cViewPr varScale="1">
        <p:scale>
          <a:sx n="104" d="100"/>
          <a:sy n="104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when: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there is no way for git to know.</a:t>
            </a:r>
          </a:p>
          <a:p>
            <a:r>
              <a:rPr lang="en-US" dirty="0"/>
              <a:t>    - the right choice depends on meaning.</a:t>
            </a:r>
          </a:p>
          <a:p>
            <a:r>
              <a:rPr lang="en-US" dirty="0"/>
              <a:t>  - So this type of conflict must be resolved manually.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4241465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colored (orange or green) and underlined.</a:t>
            </a:r>
          </a:p>
          <a:p>
            <a:r>
              <a:rPr lang="en-US" dirty="0"/>
              <a:t>All 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1873192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changes in a commit are colored and underlined:</a:t>
            </a:r>
          </a:p>
          <a:p>
            <a:r>
              <a:rPr lang="en-US" dirty="0"/>
              <a:t>  - The changes in the feature branch are in blue (cow and moo were changed to pig an oink)</a:t>
            </a:r>
          </a:p>
          <a:p>
            <a:r>
              <a:rPr lang="en-US" dirty="0"/>
              <a:t>  - The changes in the main branch are in </a:t>
            </a:r>
            <a:r>
              <a:rPr lang="en-US" dirty="0" err="1"/>
              <a:t>fuchia</a:t>
            </a:r>
            <a:r>
              <a:rPr lang="en-US" dirty="0"/>
              <a:t> (duck and quack were changed to goat and </a:t>
            </a:r>
            <a:r>
              <a:rPr lang="en-US" dirty="0" err="1"/>
              <a:t>bahh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</a:t>
            </a:r>
            <a:r>
              <a:rPr lang="en-US" dirty="0" err="1"/>
              <a:t>oinky</a:t>
            </a:r>
            <a:r>
              <a:rPr lang="en-US" dirty="0"/>
              <a:t> oink”</a:t>
            </a:r>
          </a:p>
          <a:p>
            <a:r>
              <a:rPr lang="en-US" dirty="0"/>
              <a:t>  - In the main branch “duck” and “a quack quack” have changed to “piglet” and “an oink oink”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4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487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303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u="sng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/>
              <a:t>With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</a:t>
            </a:r>
            <a:r>
              <a:rPr lang="en-US" sz="1200" dirty="0">
                <a:solidFill>
                  <a:srgbClr val="00B0F0"/>
                </a:solidFill>
              </a:rPr>
              <a:t>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max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max:</a:t>
            </a:r>
          </a:p>
          <a:p>
            <a:r>
              <a:rPr lang="en-US" dirty="0">
                <a:solidFill>
                  <a:schemeClr val="tx1"/>
                </a:solidFill>
              </a:rPr>
              <a:t>    max = x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range(1:length(x)):</a:t>
            </a:r>
          </a:p>
          <a:p>
            <a:r>
              <a:rPr lang="en-US" dirty="0">
                <a:solidFill>
                  <a:schemeClr val="tx1"/>
                </a:solidFill>
              </a:rPr>
              <a:t>  if x[n] &gt; m:</a:t>
            </a:r>
          </a:p>
          <a:p>
            <a:r>
              <a:rPr lang="en-US" dirty="0">
                <a:solidFill>
                  <a:schemeClr val="tx1"/>
                </a:solidFill>
              </a:rPr>
              <a:t>    m = x[n]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272050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rgbClr val="FFC000"/>
                </a:solidFill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</a:t>
            </a:r>
            <a:r>
              <a:rPr lang="en-US" u="sng" dirty="0">
                <a:solidFill>
                  <a:srgbClr val="FFC000"/>
                </a:solidFill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</a:t>
            </a:r>
            <a:r>
              <a:rPr lang="en-US" u="sng" dirty="0">
                <a:solidFill>
                  <a:srgbClr val="92D050"/>
                </a:solidFill>
              </a:rPr>
              <a:t>range(1:length(x))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if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m =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rgbClr val="92D050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788353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055676" y="239024"/>
            <a:ext cx="29603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 commits.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7982</TotalTime>
  <Words>4517</Words>
  <Application>Microsoft Macintosh PowerPoint</Application>
  <PresentationFormat>On-screen Show (16:9)</PresentationFormat>
  <Paragraphs>701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Dosis</vt:lpstr>
      <vt:lpstr>Dosis ExtraLight</vt:lpstr>
      <vt:lpstr>Segoe Print</vt:lpstr>
      <vt:lpstr>Titillium Web Light</vt:lpstr>
      <vt:lpstr>Mowbray template</vt:lpstr>
      <vt:lpstr>4 – Merge Conflicts</vt:lpstr>
      <vt:lpstr>Our Current State</vt:lpstr>
      <vt:lpstr>Our Current State</vt:lpstr>
      <vt:lpstr>Upstream Changes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Synch with Upstream Main</vt:lpstr>
      <vt:lpstr>Resolving a Merge Conflict</vt:lpstr>
      <vt:lpstr>Practice: Identifying Changes</vt:lpstr>
      <vt:lpstr>Practice: Identifying Changes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672</cp:revision>
  <dcterms:created xsi:type="dcterms:W3CDTF">2020-09-29T11:59:10Z</dcterms:created>
  <dcterms:modified xsi:type="dcterms:W3CDTF">2022-11-28T20:35:46Z</dcterms:modified>
</cp:coreProperties>
</file>

<file path=docProps/thumbnail.jpeg>
</file>